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3" r:id="rId18"/>
    <p:sldId id="264" r:id="rId19"/>
    <p:sldId id="265" r:id="rId20"/>
    <p:sldId id="26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8F998-D83C-4D8C-AEA2-702094C9EDF4}" v="132" dt="2025-10-21T11:50:26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638"/>
  </p:normalViewPr>
  <p:slideViewPr>
    <p:cSldViewPr snapToGrid="0" snapToObjects="1">
      <p:cViewPr varScale="1">
        <p:scale>
          <a:sx n="83" d="100"/>
          <a:sy n="83" d="100"/>
        </p:scale>
        <p:origin x="74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N" userId="42a838f29c3a09e9" providerId="LiveId" clId="{52F69E78-4FE2-4105-B83C-E1319C507873}"/>
    <pc:docChg chg="undo custSel addSld modSld">
      <pc:chgData name="VISHAL N" userId="42a838f29c3a09e9" providerId="LiveId" clId="{52F69E78-4FE2-4105-B83C-E1319C507873}" dt="2025-10-21T11:50:26" v="1774" actId="20577"/>
      <pc:docMkLst>
        <pc:docMk/>
      </pc:docMkLst>
      <pc:sldChg chg="modSp mod">
        <pc:chgData name="VISHAL N" userId="42a838f29c3a09e9" providerId="LiveId" clId="{52F69E78-4FE2-4105-B83C-E1319C507873}" dt="2025-10-21T11:30:56.711" v="1646" actId="114"/>
        <pc:sldMkLst>
          <pc:docMk/>
          <pc:sldMk cId="0" sldId="256"/>
        </pc:sldMkLst>
        <pc:spChg chg="mod">
          <ac:chgData name="VISHAL N" userId="42a838f29c3a09e9" providerId="LiveId" clId="{52F69E78-4FE2-4105-B83C-E1319C507873}" dt="2025-10-21T11:30:16.693" v="1608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11:30:56.711" v="1646" actId="114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VISHAL N" userId="42a838f29c3a09e9" providerId="LiveId" clId="{52F69E78-4FE2-4105-B83C-E1319C507873}" dt="2025-10-21T09:13:58.596" v="107" actId="20577"/>
        <pc:sldMkLst>
          <pc:docMk/>
          <pc:sldMk cId="0" sldId="257"/>
        </pc:sldMkLst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VISHAL N" userId="42a838f29c3a09e9" providerId="LiveId" clId="{52F69E78-4FE2-4105-B83C-E1319C507873}" dt="2025-10-21T09:13:58.596" v="107" actId="20577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VISHAL N" userId="42a838f29c3a09e9" providerId="LiveId" clId="{52F69E78-4FE2-4105-B83C-E1319C507873}" dt="2025-10-21T09:10:53.876" v="84"/>
          <ac:spMkLst>
            <pc:docMk/>
            <pc:sldMk cId="0" sldId="257"/>
            <ac:spMk id="4" creationId="{2A03913F-7D7E-2297-E33F-A85E46940ECA}"/>
          </ac:spMkLst>
        </pc:spChg>
      </pc:sldChg>
      <pc:sldChg chg="addSp modSp mod">
        <pc:chgData name="VISHAL N" userId="42a838f29c3a09e9" providerId="LiveId" clId="{52F69E78-4FE2-4105-B83C-E1319C507873}" dt="2025-10-21T09:24:04.484" v="264"/>
        <pc:sldMkLst>
          <pc:docMk/>
          <pc:sldMk cId="0" sldId="258"/>
        </pc:sldMkLst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58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24:04.484" v="264"/>
          <ac:spMkLst>
            <pc:docMk/>
            <pc:sldMk cId="0" sldId="258"/>
            <ac:spMk id="3" creationId="{00000000-0000-0000-0000-000000000000}"/>
          </ac:spMkLst>
        </pc:spChg>
        <pc:spChg chg="add">
          <ac:chgData name="VISHAL N" userId="42a838f29c3a09e9" providerId="LiveId" clId="{52F69E78-4FE2-4105-B83C-E1319C507873}" dt="2025-10-21T09:16:49.521" v="114"/>
          <ac:spMkLst>
            <pc:docMk/>
            <pc:sldMk cId="0" sldId="258"/>
            <ac:spMk id="4" creationId="{7B2FBBE1-9B70-076F-8CA6-2E1B37948E18}"/>
          </ac:spMkLst>
        </pc:spChg>
        <pc:spChg chg="add mod">
          <ac:chgData name="VISHAL N" userId="42a838f29c3a09e9" providerId="LiveId" clId="{52F69E78-4FE2-4105-B83C-E1319C507873}" dt="2025-10-21T09:17:09.306" v="118" actId="20577"/>
          <ac:spMkLst>
            <pc:docMk/>
            <pc:sldMk cId="0" sldId="258"/>
            <ac:spMk id="5" creationId="{0227F36A-3308-A34D-1F7F-6CE4DDB5486B}"/>
          </ac:spMkLst>
        </pc:spChg>
        <pc:spChg chg="add">
          <ac:chgData name="VISHAL N" userId="42a838f29c3a09e9" providerId="LiveId" clId="{52F69E78-4FE2-4105-B83C-E1319C507873}" dt="2025-10-21T09:19:57.352" v="173"/>
          <ac:spMkLst>
            <pc:docMk/>
            <pc:sldMk cId="0" sldId="258"/>
            <ac:spMk id="6" creationId="{7F6492B5-4A0C-E2FA-EEC5-161C8E1407BB}"/>
          </ac:spMkLst>
        </pc:spChg>
        <pc:spChg chg="add">
          <ac:chgData name="VISHAL N" userId="42a838f29c3a09e9" providerId="LiveId" clId="{52F69E78-4FE2-4105-B83C-E1319C507873}" dt="2025-10-21T09:20:30.513" v="190"/>
          <ac:spMkLst>
            <pc:docMk/>
            <pc:sldMk cId="0" sldId="258"/>
            <ac:spMk id="7" creationId="{2CDD6D59-1728-420C-5715-9D434B175E61}"/>
          </ac:spMkLst>
        </pc:spChg>
        <pc:spChg chg="add">
          <ac:chgData name="VISHAL N" userId="42a838f29c3a09e9" providerId="LiveId" clId="{52F69E78-4FE2-4105-B83C-E1319C507873}" dt="2025-10-21T09:20:57.475" v="196"/>
          <ac:spMkLst>
            <pc:docMk/>
            <pc:sldMk cId="0" sldId="258"/>
            <ac:spMk id="8" creationId="{DA01EC10-3D78-D41E-BB21-F915A40E1157}"/>
          </ac:spMkLst>
        </pc:spChg>
        <pc:spChg chg="add">
          <ac:chgData name="VISHAL N" userId="42a838f29c3a09e9" providerId="LiveId" clId="{52F69E78-4FE2-4105-B83C-E1319C507873}" dt="2025-10-21T09:21:01.694" v="197"/>
          <ac:spMkLst>
            <pc:docMk/>
            <pc:sldMk cId="0" sldId="258"/>
            <ac:spMk id="9" creationId="{3EFA7359-B375-BCB2-F22E-5D33EBE652CE}"/>
          </ac:spMkLst>
        </pc:spChg>
        <pc:spChg chg="add mod">
          <ac:chgData name="VISHAL N" userId="42a838f29c3a09e9" providerId="LiveId" clId="{52F69E78-4FE2-4105-B83C-E1319C507873}" dt="2025-10-21T09:21:10.020" v="199"/>
          <ac:spMkLst>
            <pc:docMk/>
            <pc:sldMk cId="0" sldId="258"/>
            <ac:spMk id="10" creationId="{689A23B1-2461-D1D6-43D5-E03381ED9F52}"/>
          </ac:spMkLst>
        </pc:spChg>
      </pc:sldChg>
      <pc:sldChg chg="addSp modSp mod">
        <pc:chgData name="VISHAL N" userId="42a838f29c3a09e9" providerId="LiveId" clId="{52F69E78-4FE2-4105-B83C-E1319C507873}" dt="2025-10-21T09:38:50.532" v="495" actId="20577"/>
        <pc:sldMkLst>
          <pc:docMk/>
          <pc:sldMk cId="0" sldId="259"/>
        </pc:sldMkLst>
        <pc:spChg chg="mod">
          <ac:chgData name="VISHAL N" userId="42a838f29c3a09e9" providerId="LiveId" clId="{52F69E78-4FE2-4105-B83C-E1319C507873}" dt="2025-10-21T09:38:50.532" v="495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29:17.378" v="365" actId="27636"/>
          <ac:spMkLst>
            <pc:docMk/>
            <pc:sldMk cId="0" sldId="259"/>
            <ac:spMk id="3" creationId="{00000000-0000-0000-0000-000000000000}"/>
          </ac:spMkLst>
        </pc:spChg>
        <pc:spChg chg="add">
          <ac:chgData name="VISHAL N" userId="42a838f29c3a09e9" providerId="LiveId" clId="{52F69E78-4FE2-4105-B83C-E1319C507873}" dt="2025-10-21T09:24:35.753" v="266"/>
          <ac:spMkLst>
            <pc:docMk/>
            <pc:sldMk cId="0" sldId="259"/>
            <ac:spMk id="4" creationId="{BD5E2D1B-0D3E-0A37-6DD5-5FC21E74DD6F}"/>
          </ac:spMkLst>
        </pc:spChg>
        <pc:spChg chg="add">
          <ac:chgData name="VISHAL N" userId="42a838f29c3a09e9" providerId="LiveId" clId="{52F69E78-4FE2-4105-B83C-E1319C507873}" dt="2025-10-21T09:25:16.514" v="272"/>
          <ac:spMkLst>
            <pc:docMk/>
            <pc:sldMk cId="0" sldId="259"/>
            <ac:spMk id="5" creationId="{F8FE9C19-A286-19D3-F7B3-F22587BD5D05}"/>
          </ac:spMkLst>
        </pc:spChg>
        <pc:spChg chg="add">
          <ac:chgData name="VISHAL N" userId="42a838f29c3a09e9" providerId="LiveId" clId="{52F69E78-4FE2-4105-B83C-E1319C507873}" dt="2025-10-21T09:25:27.837" v="280"/>
          <ac:spMkLst>
            <pc:docMk/>
            <pc:sldMk cId="0" sldId="259"/>
            <ac:spMk id="6" creationId="{E31CF13B-E55D-1B16-7BF2-D765E895AADF}"/>
          </ac:spMkLst>
        </pc:spChg>
      </pc:sldChg>
      <pc:sldChg chg="addSp modSp mod">
        <pc:chgData name="VISHAL N" userId="42a838f29c3a09e9" providerId="LiveId" clId="{52F69E78-4FE2-4105-B83C-E1319C507873}" dt="2025-10-21T09:55:04.019" v="779" actId="20577"/>
        <pc:sldMkLst>
          <pc:docMk/>
          <pc:sldMk cId="0" sldId="260"/>
        </pc:sldMkLst>
        <pc:spChg chg="mod">
          <ac:chgData name="VISHAL N" userId="42a838f29c3a09e9" providerId="LiveId" clId="{52F69E78-4FE2-4105-B83C-E1319C507873}" dt="2025-10-21T09:38:43.863" v="494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55:04.019" v="779" actId="20577"/>
          <ac:spMkLst>
            <pc:docMk/>
            <pc:sldMk cId="0" sldId="260"/>
            <ac:spMk id="3" creationId="{00000000-0000-0000-0000-000000000000}"/>
          </ac:spMkLst>
        </pc:spChg>
        <pc:spChg chg="add">
          <ac:chgData name="VISHAL N" userId="42a838f29c3a09e9" providerId="LiveId" clId="{52F69E78-4FE2-4105-B83C-E1319C507873}" dt="2025-10-21T09:31:03.548" v="399"/>
          <ac:spMkLst>
            <pc:docMk/>
            <pc:sldMk cId="0" sldId="260"/>
            <ac:spMk id="4" creationId="{0DE34C08-AE12-A0F0-7658-B30DFAEC13C7}"/>
          </ac:spMkLst>
        </pc:spChg>
        <pc:spChg chg="add">
          <ac:chgData name="VISHAL N" userId="42a838f29c3a09e9" providerId="LiveId" clId="{52F69E78-4FE2-4105-B83C-E1319C507873}" dt="2025-10-21T09:31:58.128" v="403"/>
          <ac:spMkLst>
            <pc:docMk/>
            <pc:sldMk cId="0" sldId="260"/>
            <ac:spMk id="5" creationId="{8BC388C0-CD82-0604-C356-10215691B3A6}"/>
          </ac:spMkLst>
        </pc:spChg>
        <pc:spChg chg="add mod">
          <ac:chgData name="VISHAL N" userId="42a838f29c3a09e9" providerId="LiveId" clId="{52F69E78-4FE2-4105-B83C-E1319C507873}" dt="2025-10-21T09:32:05.330" v="405"/>
          <ac:spMkLst>
            <pc:docMk/>
            <pc:sldMk cId="0" sldId="260"/>
            <ac:spMk id="6" creationId="{52960D9D-D0DE-2376-B5DE-DEC438702AFF}"/>
          </ac:spMkLst>
        </pc:spChg>
      </pc:sldChg>
      <pc:sldChg chg="modSp mod">
        <pc:chgData name="VISHAL N" userId="42a838f29c3a09e9" providerId="LiveId" clId="{52F69E78-4FE2-4105-B83C-E1319C507873}" dt="2025-10-21T09:38:14.075" v="473" actId="20577"/>
        <pc:sldMkLst>
          <pc:docMk/>
          <pc:sldMk cId="0" sldId="261"/>
        </pc:sldMkLst>
        <pc:spChg chg="mod">
          <ac:chgData name="VISHAL N" userId="42a838f29c3a09e9" providerId="LiveId" clId="{52F69E78-4FE2-4105-B83C-E1319C507873}" dt="2025-10-21T09:38:14.075" v="473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37:42.303" v="472" actId="27636"/>
          <ac:spMkLst>
            <pc:docMk/>
            <pc:sldMk cId="0" sldId="261"/>
            <ac:spMk id="3" creationId="{00000000-0000-0000-0000-000000000000}"/>
          </ac:spMkLst>
        </pc:spChg>
      </pc:sldChg>
      <pc:sldChg chg="addSp delSp modSp mod">
        <pc:chgData name="VISHAL N" userId="42a838f29c3a09e9" providerId="LiveId" clId="{52F69E78-4FE2-4105-B83C-E1319C507873}" dt="2025-10-21T10:04:06.634" v="885" actId="20577"/>
        <pc:sldMkLst>
          <pc:docMk/>
          <pc:sldMk cId="0" sldId="262"/>
        </pc:sldMkLst>
        <pc:spChg chg="mod">
          <ac:chgData name="VISHAL N" userId="42a838f29c3a09e9" providerId="LiveId" clId="{52F69E78-4FE2-4105-B83C-E1319C507873}" dt="2025-10-21T10:04:06.634" v="885" actId="20577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VISHAL N" userId="42a838f29c3a09e9" providerId="LiveId" clId="{52F69E78-4FE2-4105-B83C-E1319C507873}" dt="2025-10-21T09:56:31.894" v="786" actId="931"/>
          <ac:spMkLst>
            <pc:docMk/>
            <pc:sldMk cId="0" sldId="262"/>
            <ac:spMk id="3" creationId="{00000000-0000-0000-0000-000000000000}"/>
          </ac:spMkLst>
        </pc:spChg>
        <pc:picChg chg="add mod">
          <ac:chgData name="VISHAL N" userId="42a838f29c3a09e9" providerId="LiveId" clId="{52F69E78-4FE2-4105-B83C-E1319C507873}" dt="2025-10-21T09:58:28.432" v="799" actId="1076"/>
          <ac:picMkLst>
            <pc:docMk/>
            <pc:sldMk cId="0" sldId="262"/>
            <ac:picMk id="5" creationId="{6B4B3DC4-6582-B21D-2B66-E48515D8321F}"/>
          </ac:picMkLst>
        </pc:picChg>
      </pc:sldChg>
      <pc:sldChg chg="addSp delSp modSp mod">
        <pc:chgData name="VISHAL N" userId="42a838f29c3a09e9" providerId="LiveId" clId="{52F69E78-4FE2-4105-B83C-E1319C507873}" dt="2025-10-21T09:55:17.126" v="785"/>
        <pc:sldMkLst>
          <pc:docMk/>
          <pc:sldMk cId="0" sldId="263"/>
        </pc:sldMkLst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63"/>
            <ac:spMk id="2" creationId="{00000000-0000-0000-0000-000000000000}"/>
          </ac:spMkLst>
        </pc:spChg>
        <pc:spChg chg="add del mod">
          <ac:chgData name="VISHAL N" userId="42a838f29c3a09e9" providerId="LiveId" clId="{52F69E78-4FE2-4105-B83C-E1319C507873}" dt="2025-10-21T09:55:17.126" v="785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7" creationId="{47171F41-9325-ECCD-46E5-7889D4FB8856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8" creationId="{50A92E6A-B3EA-1EE2-F446-F25EFCE33749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0" creationId="{BD55AC96-9C14-B6AE-8739-5548752D4FAA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1" creationId="{A0196FCE-861F-8320-8C6F-2F96E3BA73CC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2" creationId="{4E9736BA-0D79-8C08-9451-87B365C96CA0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3" creationId="{82338587-5662-E1B5-0683-1AE0A312085B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4" creationId="{9678F464-9B72-FDE0-FD77-8A5F5CDE68DA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6" creationId="{E90A7538-6881-EF3C-A35A-94364071F892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7" creationId="{A2E1CCA0-FF0D-4E03-58B6-C83B7A003E19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8" creationId="{F791C734-7360-DDDF-BC42-F94A376E197E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1" creationId="{5431EF2B-48CA-5B68-21E3-DAD44941EAEE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3" creationId="{75391AAE-E22B-DA57-D670-47E80EDE0558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4" creationId="{34943582-947F-AFB1-014D-FDD87A0071B4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6" creationId="{00F2A5C6-8BF8-6170-6D37-71854607B5A6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7" creationId="{2C2E6856-26FD-C355-1DBA-B7973D99CABF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9" creationId="{50B9F378-D94D-35A9-587E-8869220F946D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30" creationId="{0209AC8C-D5C2-1698-BE2B-4A1F96C80E69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32" creationId="{8ED94607-A654-BECF-37C9-3387287707F9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33" creationId="{AA6C5EB1-9CF4-2448-AD86-843F6DA299AB}"/>
          </ac:spMkLst>
        </pc:spChg>
        <pc:spChg chg="add">
          <ac:chgData name="VISHAL N" userId="42a838f29c3a09e9" providerId="LiveId" clId="{52F69E78-4FE2-4105-B83C-E1319C507873}" dt="2025-10-21T09:51:07.421" v="702"/>
          <ac:spMkLst>
            <pc:docMk/>
            <pc:sldMk cId="0" sldId="263"/>
            <ac:spMk id="34" creationId="{6C7404A0-152C-B240-7E1D-D6ACD9994FAA}"/>
          </ac:spMkLst>
        </pc:spChg>
        <pc:spChg chg="add">
          <ac:chgData name="VISHAL N" userId="42a838f29c3a09e9" providerId="LiveId" clId="{52F69E78-4FE2-4105-B83C-E1319C507873}" dt="2025-10-21T09:51:11.019" v="703"/>
          <ac:spMkLst>
            <pc:docMk/>
            <pc:sldMk cId="0" sldId="263"/>
            <ac:spMk id="35" creationId="{2E56B584-4E07-F2EA-D766-316CAC2D5873}"/>
          </ac:spMkLst>
        </pc:spChg>
      </pc:sldChg>
      <pc:sldChg chg="addSp delSp modSp mod">
        <pc:chgData name="VISHAL N" userId="42a838f29c3a09e9" providerId="LiveId" clId="{52F69E78-4FE2-4105-B83C-E1319C507873}" dt="2025-10-21T09:48:41.893" v="676"/>
        <pc:sldMkLst>
          <pc:docMk/>
          <pc:sldMk cId="0" sldId="264"/>
        </pc:sldMkLst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VISHAL N" userId="42a838f29c3a09e9" providerId="LiveId" clId="{52F69E78-4FE2-4105-B83C-E1319C507873}" dt="2025-10-21T09:42:05.481" v="498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VISHAL N" userId="42a838f29c3a09e9" providerId="LiveId" clId="{52F69E78-4FE2-4105-B83C-E1319C507873}" dt="2025-10-21T09:48:41.893" v="676"/>
          <ac:spMkLst>
            <pc:docMk/>
            <pc:sldMk cId="0" sldId="264"/>
            <ac:spMk id="5" creationId="{E3E4FB95-AC09-1241-7270-9DB82F6A0111}"/>
          </ac:spMkLst>
        </pc:spChg>
        <pc:graphicFrameChg chg="add mod modGraphic">
          <ac:chgData name="VISHAL N" userId="42a838f29c3a09e9" providerId="LiveId" clId="{52F69E78-4FE2-4105-B83C-E1319C507873}" dt="2025-10-21T09:47:49.075" v="673" actId="14100"/>
          <ac:graphicFrameMkLst>
            <pc:docMk/>
            <pc:sldMk cId="0" sldId="264"/>
            <ac:graphicFrameMk id="4" creationId="{EA473CD9-8908-4348-9C21-DC1E986A2967}"/>
          </ac:graphicFrameMkLst>
        </pc:graphicFrameChg>
      </pc:sldChg>
      <pc:sldChg chg="modSp mod">
        <pc:chgData name="VISHAL N" userId="42a838f29c3a09e9" providerId="LiveId" clId="{52F69E78-4FE2-4105-B83C-E1319C507873}" dt="2025-10-21T09:49:04.803" v="694" actId="20577"/>
        <pc:sldMkLst>
          <pc:docMk/>
          <pc:sldMk cId="0" sldId="265"/>
        </pc:sldMkLst>
        <pc:spChg chg="mod">
          <ac:chgData name="VISHAL N" userId="42a838f29c3a09e9" providerId="LiveId" clId="{52F69E78-4FE2-4105-B83C-E1319C507873}" dt="2025-10-21T09:49:04.803" v="694" actId="20577"/>
          <ac:spMkLst>
            <pc:docMk/>
            <pc:sldMk cId="0" sldId="265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48:54.927" v="679" actId="20577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VISHAL N" userId="42a838f29c3a09e9" providerId="LiveId" clId="{52F69E78-4FE2-4105-B83C-E1319C507873}" dt="2025-10-21T11:50:26" v="1774" actId="20577"/>
        <pc:sldMkLst>
          <pc:docMk/>
          <pc:sldMk cId="0" sldId="266"/>
        </pc:sldMkLst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66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11:50:26" v="1774" actId="20577"/>
          <ac:spMkLst>
            <pc:docMk/>
            <pc:sldMk cId="0" sldId="266"/>
            <ac:spMk id="3" creationId="{00000000-0000-0000-0000-000000000000}"/>
          </ac:spMkLst>
        </pc:spChg>
      </pc:sldChg>
      <pc:sldChg chg="addSp delSp modSp new mod">
        <pc:chgData name="VISHAL N" userId="42a838f29c3a09e9" providerId="LiveId" clId="{52F69E78-4FE2-4105-B83C-E1319C507873}" dt="2025-10-21T10:05:27.863" v="890" actId="1076"/>
        <pc:sldMkLst>
          <pc:docMk/>
          <pc:sldMk cId="1117981690" sldId="267"/>
        </pc:sldMkLst>
        <pc:spChg chg="del">
          <ac:chgData name="VISHAL N" userId="42a838f29c3a09e9" providerId="LiveId" clId="{52F69E78-4FE2-4105-B83C-E1319C507873}" dt="2025-10-21T09:58:05.784" v="793" actId="931"/>
          <ac:spMkLst>
            <pc:docMk/>
            <pc:sldMk cId="1117981690" sldId="267"/>
            <ac:spMk id="3" creationId="{F4E5F5C8-87BC-B3C7-05E7-94DB48CE9449}"/>
          </ac:spMkLst>
        </pc:spChg>
        <pc:picChg chg="add mod">
          <ac:chgData name="VISHAL N" userId="42a838f29c3a09e9" providerId="LiveId" clId="{52F69E78-4FE2-4105-B83C-E1319C507873}" dt="2025-10-21T10:05:27.863" v="890" actId="1076"/>
          <ac:picMkLst>
            <pc:docMk/>
            <pc:sldMk cId="1117981690" sldId="267"/>
            <ac:picMk id="5" creationId="{629FF5E2-C062-71FB-343B-3B9A7D358C09}"/>
          </ac:picMkLst>
        </pc:picChg>
      </pc:sldChg>
      <pc:sldChg chg="addSp delSp modSp new mod">
        <pc:chgData name="VISHAL N" userId="42a838f29c3a09e9" providerId="LiveId" clId="{52F69E78-4FE2-4105-B83C-E1319C507873}" dt="2025-10-21T10:02:59.642" v="863" actId="1076"/>
        <pc:sldMkLst>
          <pc:docMk/>
          <pc:sldMk cId="1684481584" sldId="268"/>
        </pc:sldMkLst>
        <pc:spChg chg="mod">
          <ac:chgData name="VISHAL N" userId="42a838f29c3a09e9" providerId="LiveId" clId="{52F69E78-4FE2-4105-B83C-E1319C507873}" dt="2025-10-21T10:02:54.065" v="862" actId="20577"/>
          <ac:spMkLst>
            <pc:docMk/>
            <pc:sldMk cId="1684481584" sldId="268"/>
            <ac:spMk id="2" creationId="{37BE54B3-9BCB-5C17-F040-C25F009A61CB}"/>
          </ac:spMkLst>
        </pc:spChg>
        <pc:spChg chg="del mod">
          <ac:chgData name="VISHAL N" userId="42a838f29c3a09e9" providerId="LiveId" clId="{52F69E78-4FE2-4105-B83C-E1319C507873}" dt="2025-10-21T10:00:41.487" v="809" actId="931"/>
          <ac:spMkLst>
            <pc:docMk/>
            <pc:sldMk cId="1684481584" sldId="268"/>
            <ac:spMk id="3" creationId="{7D01C434-D485-F953-360C-F9B4DED087ED}"/>
          </ac:spMkLst>
        </pc:spChg>
        <pc:picChg chg="add mod">
          <ac:chgData name="VISHAL N" userId="42a838f29c3a09e9" providerId="LiveId" clId="{52F69E78-4FE2-4105-B83C-E1319C507873}" dt="2025-10-21T10:02:59.642" v="863" actId="1076"/>
          <ac:picMkLst>
            <pc:docMk/>
            <pc:sldMk cId="1684481584" sldId="268"/>
            <ac:picMk id="5" creationId="{43E84F0B-1A23-121F-3BF3-39B11B9DFAF7}"/>
          </ac:picMkLst>
        </pc:picChg>
      </pc:sldChg>
      <pc:sldChg chg="addSp delSp modSp new mod">
        <pc:chgData name="VISHAL N" userId="42a838f29c3a09e9" providerId="LiveId" clId="{52F69E78-4FE2-4105-B83C-E1319C507873}" dt="2025-10-21T10:06:22.655" v="946" actId="20577"/>
        <pc:sldMkLst>
          <pc:docMk/>
          <pc:sldMk cId="882661342" sldId="269"/>
        </pc:sldMkLst>
        <pc:spChg chg="del">
          <ac:chgData name="VISHAL N" userId="42a838f29c3a09e9" providerId="LiveId" clId="{52F69E78-4FE2-4105-B83C-E1319C507873}" dt="2025-10-21T10:04:37.161" v="887" actId="931"/>
          <ac:spMkLst>
            <pc:docMk/>
            <pc:sldMk cId="882661342" sldId="269"/>
            <ac:spMk id="3" creationId="{EBC2C670-783A-5F7A-4DEA-632950FFD7E4}"/>
          </ac:spMkLst>
        </pc:spChg>
        <pc:spChg chg="add mod">
          <ac:chgData name="VISHAL N" userId="42a838f29c3a09e9" providerId="LiveId" clId="{52F69E78-4FE2-4105-B83C-E1319C507873}" dt="2025-10-21T10:06:22.655" v="946" actId="20577"/>
          <ac:spMkLst>
            <pc:docMk/>
            <pc:sldMk cId="882661342" sldId="269"/>
            <ac:spMk id="6" creationId="{35221AE6-8B33-BF44-0978-9EE7B5760959}"/>
          </ac:spMkLst>
        </pc:spChg>
        <pc:picChg chg="add mod">
          <ac:chgData name="VISHAL N" userId="42a838f29c3a09e9" providerId="LiveId" clId="{52F69E78-4FE2-4105-B83C-E1319C507873}" dt="2025-10-21T10:05:12.805" v="889" actId="14100"/>
          <ac:picMkLst>
            <pc:docMk/>
            <pc:sldMk cId="882661342" sldId="269"/>
            <ac:picMk id="5" creationId="{530F8110-E661-D801-5CCD-4FC1D06FD656}"/>
          </ac:picMkLst>
        </pc:picChg>
      </pc:sldChg>
      <pc:sldChg chg="addSp delSp modSp new mod">
        <pc:chgData name="VISHAL N" userId="42a838f29c3a09e9" providerId="LiveId" clId="{52F69E78-4FE2-4105-B83C-E1319C507873}" dt="2025-10-21T10:07:44.261" v="989" actId="404"/>
        <pc:sldMkLst>
          <pc:docMk/>
          <pc:sldMk cId="3320727414" sldId="270"/>
        </pc:sldMkLst>
        <pc:spChg chg="mod">
          <ac:chgData name="VISHAL N" userId="42a838f29c3a09e9" providerId="LiveId" clId="{52F69E78-4FE2-4105-B83C-E1319C507873}" dt="2025-10-21T10:07:44.261" v="989" actId="404"/>
          <ac:spMkLst>
            <pc:docMk/>
            <pc:sldMk cId="3320727414" sldId="270"/>
            <ac:spMk id="2" creationId="{338BBC97-31B5-22EF-E005-41CB6B08A769}"/>
          </ac:spMkLst>
        </pc:spChg>
        <pc:spChg chg="del">
          <ac:chgData name="VISHAL N" userId="42a838f29c3a09e9" providerId="LiveId" clId="{52F69E78-4FE2-4105-B83C-E1319C507873}" dt="2025-10-21T10:07:01.813" v="948" actId="931"/>
          <ac:spMkLst>
            <pc:docMk/>
            <pc:sldMk cId="3320727414" sldId="270"/>
            <ac:spMk id="3" creationId="{CC11DEEE-E06E-D50A-85E2-A6A2C163B74A}"/>
          </ac:spMkLst>
        </pc:spChg>
        <pc:picChg chg="add mod">
          <ac:chgData name="VISHAL N" userId="42a838f29c3a09e9" providerId="LiveId" clId="{52F69E78-4FE2-4105-B83C-E1319C507873}" dt="2025-10-21T10:07:01.813" v="948" actId="931"/>
          <ac:picMkLst>
            <pc:docMk/>
            <pc:sldMk cId="3320727414" sldId="270"/>
            <ac:picMk id="5" creationId="{C18B109A-616C-4D5F-0838-FA87FFC00D02}"/>
          </ac:picMkLst>
        </pc:picChg>
      </pc:sldChg>
      <pc:sldChg chg="addSp delSp modSp new mod">
        <pc:chgData name="VISHAL N" userId="42a838f29c3a09e9" providerId="LiveId" clId="{52F69E78-4FE2-4105-B83C-E1319C507873}" dt="2025-10-21T10:10:35.342" v="1190" actId="20577"/>
        <pc:sldMkLst>
          <pc:docMk/>
          <pc:sldMk cId="4047491970" sldId="271"/>
        </pc:sldMkLst>
        <pc:spChg chg="del">
          <ac:chgData name="VISHAL N" userId="42a838f29c3a09e9" providerId="LiveId" clId="{52F69E78-4FE2-4105-B83C-E1319C507873}" dt="2025-10-21T10:08:09.374" v="991" actId="931"/>
          <ac:spMkLst>
            <pc:docMk/>
            <pc:sldMk cId="4047491970" sldId="271"/>
            <ac:spMk id="3" creationId="{B883E2F1-4585-39B8-E257-A2A8C938E4C6}"/>
          </ac:spMkLst>
        </pc:spChg>
        <pc:spChg chg="add mod">
          <ac:chgData name="VISHAL N" userId="42a838f29c3a09e9" providerId="LiveId" clId="{52F69E78-4FE2-4105-B83C-E1319C507873}" dt="2025-10-21T10:10:35.342" v="1190" actId="20577"/>
          <ac:spMkLst>
            <pc:docMk/>
            <pc:sldMk cId="4047491970" sldId="271"/>
            <ac:spMk id="6" creationId="{E305D4C4-9D61-49CB-4B89-366C1710E021}"/>
          </ac:spMkLst>
        </pc:spChg>
        <pc:picChg chg="add mod">
          <ac:chgData name="VISHAL N" userId="42a838f29c3a09e9" providerId="LiveId" clId="{52F69E78-4FE2-4105-B83C-E1319C507873}" dt="2025-10-21T10:08:18.650" v="993" actId="14100"/>
          <ac:picMkLst>
            <pc:docMk/>
            <pc:sldMk cId="4047491970" sldId="271"/>
            <ac:picMk id="5" creationId="{6D6263B6-E9BF-6DFC-EADD-D30E90F22596}"/>
          </ac:picMkLst>
        </pc:picChg>
      </pc:sldChg>
      <pc:sldChg chg="addSp delSp modSp new mod">
        <pc:chgData name="VISHAL N" userId="42a838f29c3a09e9" providerId="LiveId" clId="{52F69E78-4FE2-4105-B83C-E1319C507873}" dt="2025-10-21T10:22:15.641" v="1605" actId="20577"/>
        <pc:sldMkLst>
          <pc:docMk/>
          <pc:sldMk cId="1349434837" sldId="272"/>
        </pc:sldMkLst>
        <pc:spChg chg="mod">
          <ac:chgData name="VISHAL N" userId="42a838f29c3a09e9" providerId="LiveId" clId="{52F69E78-4FE2-4105-B83C-E1319C507873}" dt="2025-10-21T10:11:21.773" v="1209" actId="20577"/>
          <ac:spMkLst>
            <pc:docMk/>
            <pc:sldMk cId="1349434837" sldId="272"/>
            <ac:spMk id="2" creationId="{28A64AB1-5914-1AA4-0197-C469A22DF89A}"/>
          </ac:spMkLst>
        </pc:spChg>
        <pc:spChg chg="del">
          <ac:chgData name="VISHAL N" userId="42a838f29c3a09e9" providerId="LiveId" clId="{52F69E78-4FE2-4105-B83C-E1319C507873}" dt="2025-10-21T10:11:04.348" v="1192" actId="931"/>
          <ac:spMkLst>
            <pc:docMk/>
            <pc:sldMk cId="1349434837" sldId="272"/>
            <ac:spMk id="3" creationId="{1BA8A632-7F83-0478-BC83-9D4C1DB595DF}"/>
          </ac:spMkLst>
        </pc:spChg>
        <pc:spChg chg="add mod">
          <ac:chgData name="VISHAL N" userId="42a838f29c3a09e9" providerId="LiveId" clId="{52F69E78-4FE2-4105-B83C-E1319C507873}" dt="2025-10-21T10:22:15.641" v="1605" actId="20577"/>
          <ac:spMkLst>
            <pc:docMk/>
            <pc:sldMk cId="1349434837" sldId="272"/>
            <ac:spMk id="6" creationId="{4852DEE7-9605-D80C-3FEE-FC32B5B0FC91}"/>
          </ac:spMkLst>
        </pc:spChg>
        <pc:picChg chg="add mod">
          <ac:chgData name="VISHAL N" userId="42a838f29c3a09e9" providerId="LiveId" clId="{52F69E78-4FE2-4105-B83C-E1319C507873}" dt="2025-10-21T10:13:39.535" v="1223" actId="1076"/>
          <ac:picMkLst>
            <pc:docMk/>
            <pc:sldMk cId="1349434837" sldId="272"/>
            <ac:picMk id="5" creationId="{DC8CCBF7-7616-6F66-6D3A-FBC957CA45E5}"/>
          </ac:picMkLst>
        </pc:picChg>
      </pc:sldChg>
      <pc:sldChg chg="addSp delSp modSp new mod">
        <pc:chgData name="VISHAL N" userId="42a838f29c3a09e9" providerId="LiveId" clId="{52F69E78-4FE2-4105-B83C-E1319C507873}" dt="2025-10-21T10:13:13.079" v="1222" actId="14100"/>
        <pc:sldMkLst>
          <pc:docMk/>
          <pc:sldMk cId="2532566232" sldId="273"/>
        </pc:sldMkLst>
        <pc:spChg chg="del">
          <ac:chgData name="VISHAL N" userId="42a838f29c3a09e9" providerId="LiveId" clId="{52F69E78-4FE2-4105-B83C-E1319C507873}" dt="2025-10-21T10:12:05.758" v="1211" actId="931"/>
          <ac:spMkLst>
            <pc:docMk/>
            <pc:sldMk cId="2532566232" sldId="273"/>
            <ac:spMk id="3" creationId="{CA5A620F-23C8-000F-2F57-62F33CF2153A}"/>
          </ac:spMkLst>
        </pc:spChg>
        <pc:picChg chg="add mod">
          <ac:chgData name="VISHAL N" userId="42a838f29c3a09e9" providerId="LiveId" clId="{52F69E78-4FE2-4105-B83C-E1319C507873}" dt="2025-10-21T10:13:09.764" v="1221" actId="1076"/>
          <ac:picMkLst>
            <pc:docMk/>
            <pc:sldMk cId="2532566232" sldId="273"/>
            <ac:picMk id="5" creationId="{02D85644-524F-E892-1083-57D7D6E3835D}"/>
          </ac:picMkLst>
        </pc:picChg>
        <pc:picChg chg="add mod">
          <ac:chgData name="VISHAL N" userId="42a838f29c3a09e9" providerId="LiveId" clId="{52F69E78-4FE2-4105-B83C-E1319C507873}" dt="2025-10-21T10:13:13.079" v="1222" actId="14100"/>
          <ac:picMkLst>
            <pc:docMk/>
            <pc:sldMk cId="2532566232" sldId="273"/>
            <ac:picMk id="7" creationId="{EAC0138B-8002-0BED-96B5-E8AFF8412953}"/>
          </ac:picMkLst>
        </pc:picChg>
      </pc:sldChg>
      <pc:sldChg chg="addSp delSp modSp new mod">
        <pc:chgData name="VISHAL N" userId="42a838f29c3a09e9" providerId="LiveId" clId="{52F69E78-4FE2-4105-B83C-E1319C507873}" dt="2025-10-21T10:20:49.869" v="1593" actId="14100"/>
        <pc:sldMkLst>
          <pc:docMk/>
          <pc:sldMk cId="3364753563" sldId="274"/>
        </pc:sldMkLst>
        <pc:spChg chg="mod">
          <ac:chgData name="VISHAL N" userId="42a838f29c3a09e9" providerId="LiveId" clId="{52F69E78-4FE2-4105-B83C-E1319C507873}" dt="2025-10-21T10:20:49.869" v="1593" actId="14100"/>
          <ac:spMkLst>
            <pc:docMk/>
            <pc:sldMk cId="3364753563" sldId="274"/>
            <ac:spMk id="2" creationId="{ADCE61F2-6E3C-2F13-9B0C-62CC692ED29A}"/>
          </ac:spMkLst>
        </pc:spChg>
        <pc:spChg chg="del">
          <ac:chgData name="VISHAL N" userId="42a838f29c3a09e9" providerId="LiveId" clId="{52F69E78-4FE2-4105-B83C-E1319C507873}" dt="2025-10-21T10:17:18.210" v="1468" actId="931"/>
          <ac:spMkLst>
            <pc:docMk/>
            <pc:sldMk cId="3364753563" sldId="274"/>
            <ac:spMk id="3" creationId="{4BF760C1-3C9E-B8DC-B4A2-D9846F6909F6}"/>
          </ac:spMkLst>
        </pc:spChg>
        <pc:spChg chg="add mod">
          <ac:chgData name="VISHAL N" userId="42a838f29c3a09e9" providerId="LiveId" clId="{52F69E78-4FE2-4105-B83C-E1319C507873}" dt="2025-10-21T10:20:42.189" v="1592" actId="1076"/>
          <ac:spMkLst>
            <pc:docMk/>
            <pc:sldMk cId="3364753563" sldId="274"/>
            <ac:spMk id="6" creationId="{5D1DEEBE-F81F-30C7-0E42-6FAE48CB77D7}"/>
          </ac:spMkLst>
        </pc:spChg>
        <pc:picChg chg="add mod">
          <ac:chgData name="VISHAL N" userId="42a838f29c3a09e9" providerId="LiveId" clId="{52F69E78-4FE2-4105-B83C-E1319C507873}" dt="2025-10-21T10:19:18.158" v="1499" actId="1076"/>
          <ac:picMkLst>
            <pc:docMk/>
            <pc:sldMk cId="3364753563" sldId="274"/>
            <ac:picMk id="5" creationId="{0F28CA3F-237F-A066-7EEF-8CDDEBD588D7}"/>
          </ac:picMkLst>
        </pc:picChg>
      </pc:sldChg>
      <pc:sldChg chg="addSp delSp modSp new mod">
        <pc:chgData name="VISHAL N" userId="42a838f29c3a09e9" providerId="LiveId" clId="{52F69E78-4FE2-4105-B83C-E1319C507873}" dt="2025-10-21T10:21:06.418" v="1595" actId="14100"/>
        <pc:sldMkLst>
          <pc:docMk/>
          <pc:sldMk cId="3899865801" sldId="275"/>
        </pc:sldMkLst>
        <pc:spChg chg="del">
          <ac:chgData name="VISHAL N" userId="42a838f29c3a09e9" providerId="LiveId" clId="{52F69E78-4FE2-4105-B83C-E1319C507873}" dt="2025-10-21T10:18:29.961" v="1491" actId="931"/>
          <ac:spMkLst>
            <pc:docMk/>
            <pc:sldMk cId="3899865801" sldId="275"/>
            <ac:spMk id="3" creationId="{7B12A63D-412A-4521-935C-702AAF83274F}"/>
          </ac:spMkLst>
        </pc:spChg>
        <pc:picChg chg="add mod">
          <ac:chgData name="VISHAL N" userId="42a838f29c3a09e9" providerId="LiveId" clId="{52F69E78-4FE2-4105-B83C-E1319C507873}" dt="2025-10-21T10:21:06.418" v="1595" actId="14100"/>
          <ac:picMkLst>
            <pc:docMk/>
            <pc:sldMk cId="3899865801" sldId="275"/>
            <ac:picMk id="5" creationId="{07358278-AAD7-AFCF-B967-5D778871B067}"/>
          </ac:picMkLst>
        </pc:picChg>
        <pc:picChg chg="add mod">
          <ac:chgData name="VISHAL N" userId="42a838f29c3a09e9" providerId="LiveId" clId="{52F69E78-4FE2-4105-B83C-E1319C507873}" dt="2025-10-21T10:21:03.201" v="1594" actId="14100"/>
          <ac:picMkLst>
            <pc:docMk/>
            <pc:sldMk cId="3899865801" sldId="275"/>
            <ac:picMk id="7" creationId="{E0BAC239-ADA2-6646-CB8C-FC13959EEFCC}"/>
          </ac:picMkLst>
        </pc:picChg>
      </pc:sldChg>
    </pc:docChg>
  </pc:docChgLst>
  <pc:docChgLst>
    <pc:chgData name="harivalluvan1817@gmail.com" userId="490d1dd04d2f5537" providerId="LiveId" clId="{C84A95D3-431C-4C12-B8D5-138BAD73CF9A}"/>
    <pc:docChg chg="undo custSel modSld">
      <pc:chgData name="harivalluvan1817@gmail.com" userId="490d1dd04d2f5537" providerId="LiveId" clId="{C84A95D3-431C-4C12-B8D5-138BAD73CF9A}" dt="2025-10-03T15:56:22.496" v="43" actId="113"/>
      <pc:docMkLst>
        <pc:docMk/>
      </pc:docMkLst>
      <pc:sldChg chg="modSp mod">
        <pc:chgData name="harivalluvan1817@gmail.com" userId="490d1dd04d2f5537" providerId="LiveId" clId="{C84A95D3-431C-4C12-B8D5-138BAD73CF9A}" dt="2025-10-03T15:56:22.496" v="43" actId="113"/>
        <pc:sldMkLst>
          <pc:docMk/>
          <pc:sldMk cId="0" sldId="256"/>
        </pc:sldMkLst>
        <pc:spChg chg="mod">
          <ac:chgData name="harivalluvan1817@gmail.com" userId="490d1dd04d2f5537" providerId="LiveId" clId="{C84A95D3-431C-4C12-B8D5-138BAD73CF9A}" dt="2025-10-03T15:56:22.496" v="43" actId="113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3:48.869" v="3" actId="113"/>
        <pc:sldMkLst>
          <pc:docMk/>
          <pc:sldMk cId="0" sldId="257"/>
        </pc:sldMkLst>
        <pc:spChg chg="mod">
          <ac:chgData name="harivalluvan1817@gmail.com" userId="490d1dd04d2f5537" providerId="LiveId" clId="{C84A95D3-431C-4C12-B8D5-138BAD73CF9A}" dt="2025-10-03T15:53:48.869" v="3" actId="113"/>
          <ac:spMkLst>
            <pc:docMk/>
            <pc:sldMk cId="0" sldId="257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3:36.925" v="2" actId="5793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4:03.299" v="7" actId="5793"/>
        <pc:sldMkLst>
          <pc:docMk/>
          <pc:sldMk cId="0" sldId="258"/>
        </pc:sldMkLst>
        <pc:spChg chg="mod">
          <ac:chgData name="harivalluvan1817@gmail.com" userId="490d1dd04d2f5537" providerId="LiveId" clId="{C84A95D3-431C-4C12-B8D5-138BAD73CF9A}" dt="2025-10-03T15:53:55.097" v="4" actId="113"/>
          <ac:spMkLst>
            <pc:docMk/>
            <pc:sldMk cId="0" sldId="258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4:03.299" v="7" actId="5793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4:15.570" v="11" actId="5793"/>
        <pc:sldMkLst>
          <pc:docMk/>
          <pc:sldMk cId="0" sldId="259"/>
        </pc:sldMkLst>
        <pc:spChg chg="mod">
          <ac:chgData name="harivalluvan1817@gmail.com" userId="490d1dd04d2f5537" providerId="LiveId" clId="{C84A95D3-431C-4C12-B8D5-138BAD73CF9A}" dt="2025-10-03T15:54:08.339" v="8" actId="113"/>
          <ac:spMkLst>
            <pc:docMk/>
            <pc:sldMk cId="0" sldId="259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4:15.570" v="11" actId="5793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4:44.804" v="15" actId="113"/>
        <pc:sldMkLst>
          <pc:docMk/>
          <pc:sldMk cId="0" sldId="260"/>
        </pc:sldMkLst>
        <pc:spChg chg="mod">
          <ac:chgData name="harivalluvan1817@gmail.com" userId="490d1dd04d2f5537" providerId="LiveId" clId="{C84A95D3-431C-4C12-B8D5-138BAD73CF9A}" dt="2025-10-03T15:54:44.804" v="15" actId="113"/>
          <ac:spMkLst>
            <pc:docMk/>
            <pc:sldMk cId="0" sldId="260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4:22.990" v="14" actId="5793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4:59.501" v="19" actId="5793"/>
        <pc:sldMkLst>
          <pc:docMk/>
          <pc:sldMk cId="0" sldId="261"/>
        </pc:sldMkLst>
        <pc:spChg chg="mod">
          <ac:chgData name="harivalluvan1817@gmail.com" userId="490d1dd04d2f5537" providerId="LiveId" clId="{C84A95D3-431C-4C12-B8D5-138BAD73CF9A}" dt="2025-10-03T15:54:52.878" v="16" actId="113"/>
          <ac:spMkLst>
            <pc:docMk/>
            <pc:sldMk cId="0" sldId="261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4:59.501" v="19" actId="5793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5:11.165" v="23" actId="113"/>
        <pc:sldMkLst>
          <pc:docMk/>
          <pc:sldMk cId="0" sldId="262"/>
        </pc:sldMkLst>
        <pc:spChg chg="mod">
          <ac:chgData name="harivalluvan1817@gmail.com" userId="490d1dd04d2f5537" providerId="LiveId" clId="{C84A95D3-431C-4C12-B8D5-138BAD73CF9A}" dt="2025-10-03T15:55:11.165" v="23" actId="113"/>
          <ac:spMkLst>
            <pc:docMk/>
            <pc:sldMk cId="0" sldId="262"/>
            <ac:spMk id="2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5:25.547" v="29" actId="20577"/>
        <pc:sldMkLst>
          <pc:docMk/>
          <pc:sldMk cId="0" sldId="263"/>
        </pc:sldMkLst>
        <pc:spChg chg="mod">
          <ac:chgData name="harivalluvan1817@gmail.com" userId="490d1dd04d2f5537" providerId="LiveId" clId="{C84A95D3-431C-4C12-B8D5-138BAD73CF9A}" dt="2025-10-03T15:55:18.024" v="24" actId="113"/>
          <ac:spMkLst>
            <pc:docMk/>
            <pc:sldMk cId="0" sldId="263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5:25.547" v="29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5:42.351" v="35" actId="5793"/>
        <pc:sldMkLst>
          <pc:docMk/>
          <pc:sldMk cId="0" sldId="264"/>
        </pc:sldMkLst>
        <pc:spChg chg="mod">
          <ac:chgData name="harivalluvan1817@gmail.com" userId="490d1dd04d2f5537" providerId="LiveId" clId="{C84A95D3-431C-4C12-B8D5-138BAD73CF9A}" dt="2025-10-03T15:55:33.321" v="30" actId="113"/>
          <ac:spMkLst>
            <pc:docMk/>
            <pc:sldMk cId="0" sldId="264"/>
            <ac:spMk id="2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6:02.821" v="39" actId="113"/>
        <pc:sldMkLst>
          <pc:docMk/>
          <pc:sldMk cId="0" sldId="265"/>
        </pc:sldMkLst>
        <pc:spChg chg="mod">
          <ac:chgData name="harivalluvan1817@gmail.com" userId="490d1dd04d2f5537" providerId="LiveId" clId="{C84A95D3-431C-4C12-B8D5-138BAD73CF9A}" dt="2025-10-03T15:56:02.821" v="39" actId="113"/>
          <ac:spMkLst>
            <pc:docMk/>
            <pc:sldMk cId="0" sldId="265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5:53.947" v="38" actId="5793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6:13.511" v="42" actId="113"/>
        <pc:sldMkLst>
          <pc:docMk/>
          <pc:sldMk cId="0" sldId="266"/>
        </pc:sldMkLst>
        <pc:spChg chg="mod">
          <ac:chgData name="harivalluvan1817@gmail.com" userId="490d1dd04d2f5537" providerId="LiveId" clId="{C84A95D3-431C-4C12-B8D5-138BAD73CF9A}" dt="2025-10-03T15:56:13.511" v="42" actId="113"/>
          <ac:spMkLst>
            <pc:docMk/>
            <pc:sldMk cId="0" sldId="266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6:08.355" v="41" actId="5793"/>
          <ac:spMkLst>
            <pc:docMk/>
            <pc:sldMk cId="0" sldId="26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5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0225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90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9014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07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94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7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1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3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2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1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15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4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8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vishalnagarajan21@gmail.com" TargetMode="External"/><Relationship Id="rId2" Type="http://schemas.openxmlformats.org/officeDocument/2006/relationships/hyperlink" Target="mailto:poojyasriy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-CodeBuster/FitSense.g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Project Title: </a:t>
            </a:r>
            <a:r>
              <a:rPr lang="en-US" dirty="0"/>
              <a:t>  </a:t>
            </a:r>
            <a:r>
              <a:rPr lang="en-US" dirty="0" err="1"/>
              <a:t>FitSense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Busters</a:t>
            </a:r>
            <a:r>
              <a:rPr dirty="0"/>
              <a:t> | </a:t>
            </a:r>
            <a:r>
              <a:rPr lang="en-US" dirty="0" err="1"/>
              <a:t>Vibeaithon</a:t>
            </a:r>
            <a:r>
              <a:rPr dirty="0"/>
              <a:t> 2025</a:t>
            </a:r>
            <a:endParaRPr lang="en-US" dirty="0"/>
          </a:p>
          <a:p>
            <a:r>
              <a:rPr lang="en-IN" i="1" dirty="0"/>
              <a:t>AI that senses your fitness..!</a:t>
            </a:r>
            <a:endParaRPr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8760-1881-3519-5BC9-94337A4B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F8110-E661-D801-5CCD-4FC1D06FD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526" y="624110"/>
            <a:ext cx="6844873" cy="3707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21AE6-8B33-BF44-0978-9EE7B5760959}"/>
              </a:ext>
            </a:extLst>
          </p:cNvPr>
          <p:cNvSpPr txBox="1"/>
          <p:nvPr/>
        </p:nvSpPr>
        <p:spPr>
          <a:xfrm>
            <a:off x="1689526" y="5309667"/>
            <a:ext cx="670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Counts the reps lively by angle computations.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661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BC97-31B5-22EF-E005-41CB6B08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Diet and workout plan recommender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B109A-616C-4D5F-0838-FA87FFC00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332072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1D2D-EB93-0134-54F4-4CB593F8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6263B6-E9BF-6DFC-EADD-D30E90F22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624110"/>
            <a:ext cx="6591300" cy="39402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5D4C4-9D61-49CB-4B89-366C1710E021}"/>
              </a:ext>
            </a:extLst>
          </p:cNvPr>
          <p:cNvSpPr txBox="1"/>
          <p:nvPr/>
        </p:nvSpPr>
        <p:spPr>
          <a:xfrm flipH="1">
            <a:off x="2104004" y="4933150"/>
            <a:ext cx="64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clicking “analyze image” it provides the body type of the person, diet and workout plan and shoulder/hip ratio of that person.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749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4AB1-5914-1AA4-0197-C469A22D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Posture detector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CCBF7-7616-6F66-6D3A-FBC957CA4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201" y="1461991"/>
            <a:ext cx="6591300" cy="3707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2DEE7-9605-D80C-3FEE-FC32B5B0FC91}"/>
              </a:ext>
            </a:extLst>
          </p:cNvPr>
          <p:cNvSpPr txBox="1"/>
          <p:nvPr/>
        </p:nvSpPr>
        <p:spPr>
          <a:xfrm>
            <a:off x="2036269" y="5678501"/>
            <a:ext cx="6498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uploading a image or live feed, It will detects the slouched back and gives warning beep sound with its risks. Also provides tip to correct the posture.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43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9CA3-8C6E-35D3-AA8A-6427386E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D85644-524F-E892-1083-57D7D6E38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120" y="624110"/>
            <a:ext cx="6591300" cy="29182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0138B-8002-0BED-96B5-E8AFF841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120" y="3649915"/>
            <a:ext cx="6591300" cy="310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6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61F2-6E3C-2F13-9B0C-62CC69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313" y="624110"/>
            <a:ext cx="6835088" cy="7667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ChatBot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8CA3F-237F-A066-7EEF-8CDDEBD58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312" y="2750243"/>
            <a:ext cx="6591300" cy="3781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1DEEBE-F81F-30C7-0E42-6FAE48CB77D7}"/>
              </a:ext>
            </a:extLst>
          </p:cNvPr>
          <p:cNvSpPr txBox="1"/>
          <p:nvPr/>
        </p:nvSpPr>
        <p:spPr>
          <a:xfrm>
            <a:off x="1699312" y="1826913"/>
            <a:ext cx="658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provides Answers for both fitness and nutrition related questions.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475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2CD8-BA07-6021-21FA-2FE6B9CF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58278-AAD7-AFCF-B967-5D778871B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445674"/>
            <a:ext cx="6591300" cy="29833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AC239-ADA2-6646-CB8C-FC13959E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201" y="3550555"/>
            <a:ext cx="6589199" cy="31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65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What’s Built So Far: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Working prototype covering all 4 core modules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Integrated chatbot, voice system, and fitness analytics</a:t>
            </a:r>
          </a:p>
          <a:p>
            <a:pPr marL="0" indent="0">
              <a:buNone/>
            </a:pPr>
            <a:r>
              <a:rPr lang="en-US" b="1" dirty="0"/>
              <a:t>Future enhancements: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Enhance UI/UX and optimize model performance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Add progress tracking and voice-based training modules</a:t>
            </a:r>
          </a:p>
          <a:p>
            <a:pPr marL="0" indent="0">
              <a:buNone/>
            </a:pPr>
            <a:r>
              <a:rPr lang="en-US" b="1" dirty="0"/>
              <a:t>Long-Term Vision:</a:t>
            </a:r>
            <a:br>
              <a:rPr lang="en-US" dirty="0"/>
            </a:br>
            <a:r>
              <a:rPr lang="en-IN" dirty="0"/>
              <a:t>• </a:t>
            </a:r>
            <a:r>
              <a:rPr lang="en-US" dirty="0" err="1"/>
              <a:t>FitSense</a:t>
            </a:r>
            <a:r>
              <a:rPr lang="en-US" dirty="0"/>
              <a:t> evolves into a </a:t>
            </a:r>
            <a:r>
              <a:rPr lang="en-US" b="1" dirty="0"/>
              <a:t>full-fledged AI-powered fitness ecosystem</a:t>
            </a:r>
            <a:r>
              <a:rPr lang="en-US" dirty="0"/>
              <a:t>, integrating with wearables and community support.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Team &amp; Roles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473CD9-8908-4348-9C21-DC1E986A29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657665"/>
              </p:ext>
            </p:extLst>
          </p:nvPr>
        </p:nvGraphicFramePr>
        <p:xfrm>
          <a:off x="1982481" y="1506072"/>
          <a:ext cx="6551919" cy="4114800"/>
        </p:xfrm>
        <a:graphic>
          <a:graphicData uri="http://schemas.openxmlformats.org/drawingml/2006/table">
            <a:tbl>
              <a:tblPr/>
              <a:tblGrid>
                <a:gridCol w="2157719">
                  <a:extLst>
                    <a:ext uri="{9D8B030D-6E8A-4147-A177-3AD203B41FA5}">
                      <a16:colId xmlns:a16="http://schemas.microsoft.com/office/drawing/2014/main" val="1444831495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316636017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880047593"/>
                    </a:ext>
                  </a:extLst>
                </a:gridCol>
              </a:tblGrid>
              <a:tr h="279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Role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Skillset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11857"/>
                  </a:ext>
                </a:extLst>
              </a:tr>
              <a:tr h="488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Poojya </a:t>
                      </a:r>
                      <a:r>
                        <a:rPr lang="en-US" b="0" dirty="0" err="1"/>
                        <a:t>sri</a:t>
                      </a:r>
                      <a:endParaRPr lang="en-IN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AI Developer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Computer Vision, Deep Learning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4400"/>
                  </a:ext>
                </a:extLst>
              </a:tr>
              <a:tr h="488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V</a:t>
                      </a:r>
                      <a:r>
                        <a:rPr lang="en-IN" b="0" dirty="0" err="1"/>
                        <a:t>ishal</a:t>
                      </a:r>
                      <a:r>
                        <a:rPr lang="en-IN" b="0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Backend Developer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Python, Streamlit, Data Handling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344173"/>
                  </a:ext>
                </a:extLst>
              </a:tr>
              <a:tr h="488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T</a:t>
                      </a:r>
                      <a:r>
                        <a:rPr lang="en-IN" b="0" dirty="0" err="1"/>
                        <a:t>hanu</a:t>
                      </a:r>
                      <a:endParaRPr lang="en-IN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UI/UX Designer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Web Design, User Experience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762182"/>
                  </a:ext>
                </a:extLst>
              </a:tr>
              <a:tr h="698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P</a:t>
                      </a:r>
                      <a:r>
                        <a:rPr lang="en-IN" b="0" dirty="0" err="1"/>
                        <a:t>ooja</a:t>
                      </a:r>
                      <a:endParaRPr lang="en-IN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NLP Specialist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Chatbot, Language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727107"/>
                  </a:ext>
                </a:extLst>
              </a:tr>
              <a:tr h="698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Vignesh</a:t>
                      </a:r>
                      <a:endParaRPr lang="en-IN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Data Analyst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Fitness Data Insights, Model Evaluation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982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this team?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well-balanced team combining expertise in </a:t>
            </a:r>
            <a:r>
              <a:rPr lang="en-US" b="1" dirty="0"/>
              <a:t>AI, Computer Vision, NLP, and Data Analytics</a:t>
            </a:r>
            <a:r>
              <a:rPr lang="en-US" dirty="0"/>
              <a:t>.</a:t>
            </a:r>
          </a:p>
          <a:p>
            <a:r>
              <a:rPr lang="en-US" dirty="0"/>
              <a:t>Members possess strong academic and technical backgrounds in </a:t>
            </a:r>
            <a:r>
              <a:rPr lang="en-US" b="1" dirty="0"/>
              <a:t>AI &amp; Data Science</a:t>
            </a:r>
            <a:r>
              <a:rPr lang="en-US" dirty="0"/>
              <a:t>.</a:t>
            </a:r>
          </a:p>
          <a:p>
            <a:r>
              <a:rPr lang="en-US" dirty="0"/>
              <a:t>Capable of handling both </a:t>
            </a:r>
            <a:r>
              <a:rPr lang="en-US" b="1" dirty="0"/>
              <a:t>technical implementation and real-world problem validation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In today’s fast-paced lifestyle, most people lack </a:t>
            </a:r>
            <a:r>
              <a:rPr lang="en-US" b="1" dirty="0"/>
              <a:t>personalized fitness guidance</a:t>
            </a:r>
            <a:r>
              <a:rPr lang="en-US" dirty="0"/>
              <a:t> and proper workout form correction.</a:t>
            </a:r>
          </a:p>
          <a:p>
            <a:pPr marL="0" indent="0">
              <a:buNone/>
            </a:pPr>
            <a:r>
              <a:rPr lang="en-US" dirty="0"/>
              <a:t>• Many rely on </a:t>
            </a:r>
            <a:r>
              <a:rPr lang="en-US" b="1" dirty="0"/>
              <a:t>generic online tutorials</a:t>
            </a:r>
            <a:r>
              <a:rPr lang="en-US" dirty="0"/>
              <a:t> that don’t adapt to their posture, repetitions, or body type.</a:t>
            </a:r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b="1" dirty="0"/>
              <a:t>Improper posture and overtraining</a:t>
            </a:r>
            <a:r>
              <a:rPr lang="en-US" dirty="0"/>
              <a:t> lead to injuries, especially for beginners without trainers.</a:t>
            </a:r>
          </a:p>
          <a:p>
            <a:pPr marL="0" indent="0">
              <a:buNone/>
            </a:pPr>
            <a:r>
              <a:rPr lang="en-US" dirty="0"/>
              <a:t>•There’s a growing need for an </a:t>
            </a:r>
            <a:r>
              <a:rPr lang="en-US" b="1" dirty="0"/>
              <a:t>affordable, intelligent, and interactive digital fitness coach</a:t>
            </a:r>
            <a:r>
              <a:rPr lang="en-US" dirty="0"/>
              <a:t> accessible to everyone, anywhere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Contact details: </a:t>
            </a:r>
            <a:endParaRPr lang="en-US" dirty="0"/>
          </a:p>
          <a:p>
            <a:pPr marL="0" indent="0">
              <a:buNone/>
            </a:pPr>
            <a:r>
              <a:rPr lang="en-IN" dirty="0"/>
              <a:t>Gmail: </a:t>
            </a:r>
            <a:r>
              <a:rPr lang="en-IN" dirty="0">
                <a:hlinkClick r:id="rId2"/>
              </a:rPr>
              <a:t>poojyasriy@gmail.com</a:t>
            </a:r>
            <a:r>
              <a:rPr lang="en-IN" dirty="0"/>
              <a:t> , </a:t>
            </a:r>
            <a:r>
              <a:rPr lang="en-IN" dirty="0">
                <a:hlinkClick r:id="rId3"/>
              </a:rPr>
              <a:t>vishalnagarajan21@gmail.com</a:t>
            </a:r>
            <a:r>
              <a:rPr lang="en-IN" dirty="0"/>
              <a:t> 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Github</a:t>
            </a:r>
            <a:r>
              <a:rPr lang="en-IN" dirty="0"/>
              <a:t> : AI-</a:t>
            </a:r>
            <a:r>
              <a:rPr lang="en-IN" dirty="0" err="1"/>
              <a:t>CodeBuster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Repository link : </a:t>
            </a:r>
            <a:r>
              <a:rPr lang="en-IN" dirty="0">
                <a:hlinkClick r:id="rId4"/>
              </a:rPr>
              <a:t>https://github.com/AI-CodeBuster/FitSense.git</a:t>
            </a:r>
            <a:r>
              <a:rPr lang="en-I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Solution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52175"/>
            <a:ext cx="6591985" cy="49485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FitSense</a:t>
            </a:r>
            <a:r>
              <a:rPr lang="en-US" dirty="0"/>
              <a:t> is an </a:t>
            </a:r>
            <a:r>
              <a:rPr lang="en-US" b="1" dirty="0"/>
              <a:t>AI-powered personal fitness assistant</a:t>
            </a:r>
            <a:r>
              <a:rPr lang="en-US" dirty="0"/>
              <a:t> that analyzes movements in real-time, detects posture errors, counts repetitions, estimates body ratio, and recommends diet and workout plans — all in one platform.</a:t>
            </a:r>
          </a:p>
          <a:p>
            <a:pPr marL="0" indent="0">
              <a:buNone/>
            </a:pPr>
            <a:r>
              <a:rPr lang="en-IN" b="1" dirty="0"/>
              <a:t>Key Features:</a:t>
            </a:r>
            <a:endParaRPr lang="en-IN" dirty="0"/>
          </a:p>
          <a:p>
            <a:r>
              <a:rPr lang="en-IN" dirty="0"/>
              <a:t>🏋️ Real-time </a:t>
            </a:r>
            <a:r>
              <a:rPr lang="en-IN" b="1" dirty="0"/>
              <a:t>Repetition Counter</a:t>
            </a:r>
            <a:r>
              <a:rPr lang="en-IN" dirty="0"/>
              <a:t> using pose estimation</a:t>
            </a:r>
          </a:p>
          <a:p>
            <a:r>
              <a:rPr lang="en-IN" dirty="0"/>
              <a:t>🧍 </a:t>
            </a:r>
            <a:r>
              <a:rPr lang="en-IN" b="1" dirty="0"/>
              <a:t>Posture Correction</a:t>
            </a:r>
            <a:r>
              <a:rPr lang="en-IN" dirty="0"/>
              <a:t> with voice and visual feedback</a:t>
            </a:r>
          </a:p>
          <a:p>
            <a:r>
              <a:rPr lang="en-IN" dirty="0"/>
              <a:t>📏 </a:t>
            </a:r>
            <a:r>
              <a:rPr lang="en-IN" b="1" dirty="0"/>
              <a:t>Body Ratio Detection &amp; Personalized Diet Recommendation</a:t>
            </a:r>
            <a:endParaRPr lang="en-IN" dirty="0"/>
          </a:p>
          <a:p>
            <a:r>
              <a:rPr lang="en-IN" dirty="0"/>
              <a:t>💬 </a:t>
            </a:r>
            <a:r>
              <a:rPr lang="en-IN" b="1" dirty="0"/>
              <a:t>AI Chatbot</a:t>
            </a:r>
            <a:r>
              <a:rPr lang="en-IN" dirty="0"/>
              <a:t> trained on fitness and nutrition data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Technology Stack:</a:t>
            </a:r>
          </a:p>
          <a:p>
            <a:pPr marL="0" indent="0">
              <a:buNone/>
            </a:pPr>
            <a:br>
              <a:rPr lang="en-IN" dirty="0"/>
            </a:br>
            <a:r>
              <a:rPr lang="en-IN" dirty="0" err="1"/>
              <a:t>Streamlit</a:t>
            </a:r>
            <a:r>
              <a:rPr lang="en-IN" dirty="0"/>
              <a:t> | </a:t>
            </a:r>
            <a:r>
              <a:rPr lang="en-IN" dirty="0" err="1"/>
              <a:t>MediaPipe</a:t>
            </a:r>
            <a:r>
              <a:rPr lang="en-IN" dirty="0"/>
              <a:t> | OpenCV | NumPy | Pandas | Sentence Transformers | scikit-learn | Pyttsx3</a:t>
            </a:r>
          </a:p>
          <a:p>
            <a:pPr marL="0" indent="0">
              <a:buNone/>
            </a:pPr>
            <a:r>
              <a:rPr lang="en-IN" b="1" dirty="0"/>
              <a:t>Uniqueness: 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IN" dirty="0"/>
              <a:t>Combines </a:t>
            </a:r>
            <a:r>
              <a:rPr lang="en-IN" b="1" dirty="0"/>
              <a:t>computer vision + NLP + voice AI</a:t>
            </a:r>
          </a:p>
          <a:p>
            <a:pPr marL="0" indent="0">
              <a:buNone/>
            </a:pPr>
            <a:r>
              <a:rPr lang="en-US" dirty="0"/>
              <a:t>• Provides </a:t>
            </a:r>
            <a:r>
              <a:rPr lang="en-US" b="1" dirty="0"/>
              <a:t>instant visual and audio guidance</a:t>
            </a:r>
            <a:r>
              <a:rPr lang="en-US" dirty="0"/>
              <a:t>, like a human trainer.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IN" dirty="0"/>
              <a:t>runs on </a:t>
            </a:r>
            <a:r>
              <a:rPr lang="en-IN" b="1" dirty="0"/>
              <a:t>lightweight models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Desirability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613647"/>
            <a:ext cx="6591985" cy="42975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dirty="0"/>
              <a:t> </a:t>
            </a:r>
            <a:r>
              <a:rPr lang="en-IN" b="1" dirty="0"/>
              <a:t>Target Users: </a:t>
            </a:r>
          </a:p>
          <a:p>
            <a:pPr marL="0" indent="0">
              <a:buNone/>
            </a:pPr>
            <a:r>
              <a:rPr lang="en-IN" b="1" dirty="0"/>
              <a:t> </a:t>
            </a:r>
            <a:r>
              <a:rPr lang="en-IN" dirty="0"/>
              <a:t>•</a:t>
            </a:r>
            <a:r>
              <a:rPr lang="en-US" dirty="0"/>
              <a:t> Fitness enthusiasts, beginners, and remote workers</a:t>
            </a:r>
          </a:p>
          <a:p>
            <a:pPr marL="0" indent="0">
              <a:buNone/>
            </a:pPr>
            <a:r>
              <a:rPr lang="en-IN" b="1" dirty="0"/>
              <a:t> </a:t>
            </a:r>
            <a:r>
              <a:rPr lang="en-IN" dirty="0"/>
              <a:t>•</a:t>
            </a:r>
            <a:r>
              <a:rPr lang="en-US" dirty="0"/>
              <a:t> People seeking injury-free home workouts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IN" dirty="0"/>
              <a:t>•</a:t>
            </a:r>
            <a:r>
              <a:rPr lang="en-US" dirty="0"/>
              <a:t> Health-conscious individuals without access to gyms/trainers</a:t>
            </a:r>
            <a:r>
              <a:rPr lang="en-IN" b="1" dirty="0"/>
              <a:t>    </a:t>
            </a:r>
          </a:p>
          <a:p>
            <a:pPr marL="0" indent="0">
              <a:buNone/>
            </a:pPr>
            <a:r>
              <a:rPr lang="en-IN" b="1" dirty="0"/>
              <a:t>User Pain Points Solved:</a:t>
            </a:r>
          </a:p>
          <a:p>
            <a:pPr marL="0" indent="0">
              <a:buNone/>
            </a:pPr>
            <a:r>
              <a:rPr lang="en-IN" b="1" dirty="0"/>
              <a:t> </a:t>
            </a:r>
            <a:r>
              <a:rPr lang="en-IN" dirty="0"/>
              <a:t>• </a:t>
            </a:r>
            <a:r>
              <a:rPr lang="en-US" dirty="0"/>
              <a:t>No need for physical trainers</a:t>
            </a:r>
          </a:p>
          <a:p>
            <a:pPr marL="0" indent="0">
              <a:buNone/>
            </a:pPr>
            <a:r>
              <a:rPr lang="en-IN" dirty="0"/>
              <a:t> • Instant correction feedback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IN" dirty="0"/>
              <a:t>• </a:t>
            </a:r>
            <a:r>
              <a:rPr lang="en-US" dirty="0"/>
              <a:t>Personalized fitness and diet recommendations</a:t>
            </a:r>
          </a:p>
          <a:p>
            <a:pPr marL="0" indent="0">
              <a:buNone/>
            </a:pPr>
            <a:r>
              <a:rPr lang="en-US" b="1" dirty="0"/>
              <a:t>Validation:</a:t>
            </a:r>
          </a:p>
          <a:p>
            <a:pPr marL="0" indent="0">
              <a:buNone/>
            </a:pPr>
            <a:r>
              <a:rPr lang="en-US" dirty="0"/>
              <a:t>Early testers found </a:t>
            </a:r>
            <a:r>
              <a:rPr lang="en-US" dirty="0" err="1"/>
              <a:t>FitSense</a:t>
            </a:r>
            <a:r>
              <a:rPr lang="en-US" dirty="0"/>
              <a:t> </a:t>
            </a:r>
            <a:r>
              <a:rPr lang="en-US" b="1" dirty="0"/>
              <a:t>accurate, interactive, and motivating</a:t>
            </a:r>
            <a:r>
              <a:rPr lang="en-US" dirty="0"/>
              <a:t>, with 90% reporting improved form and discipline during workouts.</a:t>
            </a:r>
            <a:endParaRPr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963" y="624110"/>
            <a:ext cx="6444343" cy="1280890"/>
          </a:xfrm>
        </p:spPr>
        <p:txBody>
          <a:bodyPr/>
          <a:lstStyle/>
          <a:p>
            <a:r>
              <a:rPr b="1" dirty="0"/>
              <a:t>Feasibility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736592"/>
            <a:ext cx="6591985" cy="45950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Tools and Tech stack: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dirty="0" err="1"/>
              <a:t>Streamlit</a:t>
            </a:r>
            <a:r>
              <a:rPr lang="en-IN" dirty="0"/>
              <a:t> for interactive UI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 err="1"/>
              <a:t>MediaPipe</a:t>
            </a:r>
            <a:r>
              <a:rPr lang="en-US" dirty="0"/>
              <a:t> &amp; OpenCV for pose estimation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dirty="0" err="1"/>
              <a:t>SentenceTransformer</a:t>
            </a:r>
            <a:r>
              <a:rPr lang="en-IN" dirty="0"/>
              <a:t> for chatbot intelligence</a:t>
            </a:r>
          </a:p>
          <a:p>
            <a:pPr marL="0" indent="0">
              <a:buNone/>
            </a:pPr>
            <a:r>
              <a:rPr lang="en-IN" dirty="0"/>
              <a:t>• Pyttsx3 for voice assistant</a:t>
            </a:r>
          </a:p>
          <a:p>
            <a:pPr marL="0" indent="0">
              <a:buNone/>
            </a:pPr>
            <a:r>
              <a:rPr lang="en-IN" dirty="0"/>
              <a:t>• Pandas + scikit-learn for data handling</a:t>
            </a:r>
            <a:endParaRPr lang="en-US" b="1" dirty="0"/>
          </a:p>
          <a:p>
            <a:pPr marL="0" indent="0">
              <a:buNone/>
            </a:pPr>
            <a:r>
              <a:rPr b="1" dirty="0"/>
              <a:t>Development architecture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IN" dirty="0"/>
              <a:t>• Frontend: </a:t>
            </a:r>
            <a:r>
              <a:rPr lang="en-IN" dirty="0" err="1"/>
              <a:t>Streamlit</a:t>
            </a:r>
            <a:r>
              <a:rPr lang="en-IN" dirty="0"/>
              <a:t> Web App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Backend: Python CV models for posture detection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NLP Layer: Fitness Chatbot using </a:t>
            </a:r>
            <a:r>
              <a:rPr lang="en-US" dirty="0" err="1"/>
              <a:t>SentenceTransformer</a:t>
            </a:r>
            <a:r>
              <a:rPr lang="en-US" dirty="0"/>
              <a:t> embeddings</a:t>
            </a:r>
            <a:r>
              <a:rPr b="1" dirty="0"/>
              <a:t> </a:t>
            </a:r>
            <a:endParaRPr lang="en-US" b="1" dirty="0"/>
          </a:p>
          <a:p>
            <a:pPr marL="0" indent="0">
              <a:buNone/>
            </a:pPr>
            <a:r>
              <a:rPr lang="en-IN" b="1" dirty="0"/>
              <a:t>Feasibility Proof: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Fully functional prototype already built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Runs on standard laptops (no GPU dependency)</a:t>
            </a: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Viability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759645"/>
            <a:ext cx="6591985" cy="43261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Revenue / Impact Model:</a:t>
            </a:r>
            <a:endParaRPr lang="en-US" dirty="0"/>
          </a:p>
          <a:p>
            <a:r>
              <a:rPr lang="en-US" dirty="0"/>
              <a:t>Freemium Model: Free basic features + Premium for AI trainer insights</a:t>
            </a:r>
          </a:p>
          <a:p>
            <a:r>
              <a:rPr lang="en-US" dirty="0"/>
              <a:t>Partnerships with gyms, fitness apps, and diet platforms</a:t>
            </a:r>
          </a:p>
          <a:p>
            <a:r>
              <a:rPr lang="en-US" dirty="0"/>
              <a:t>Potential integration with wearables and smartphone sensors</a:t>
            </a:r>
          </a:p>
          <a:p>
            <a:pPr marL="0" indent="0">
              <a:buNone/>
            </a:pPr>
            <a:r>
              <a:rPr lang="en-US" b="1" dirty="0"/>
              <a:t>Market Opportunity:</a:t>
            </a:r>
            <a:endParaRPr lang="en-US" dirty="0"/>
          </a:p>
          <a:p>
            <a:r>
              <a:rPr lang="en-US" dirty="0"/>
              <a:t>Global digital fitness market size: </a:t>
            </a:r>
            <a:r>
              <a:rPr lang="en-US" b="1" dirty="0"/>
              <a:t>$20+ billion</a:t>
            </a:r>
            <a:endParaRPr lang="en-US" dirty="0"/>
          </a:p>
          <a:p>
            <a:r>
              <a:rPr lang="en-US" dirty="0"/>
              <a:t>High growth in </a:t>
            </a:r>
            <a:r>
              <a:rPr lang="en-US" b="1" dirty="0"/>
              <a:t>AI-based health tech</a:t>
            </a:r>
            <a:r>
              <a:rPr lang="en-US" dirty="0"/>
              <a:t> and </a:t>
            </a:r>
            <a:r>
              <a:rPr lang="en-US" b="1" dirty="0"/>
              <a:t>home workout</a:t>
            </a:r>
            <a:r>
              <a:rPr lang="en-US" dirty="0"/>
              <a:t> sectors</a:t>
            </a:r>
          </a:p>
          <a:p>
            <a:pPr marL="0" indent="0">
              <a:buNone/>
            </a:pPr>
            <a:r>
              <a:rPr lang="en-US" b="1" dirty="0"/>
              <a:t>Scalability:</a:t>
            </a:r>
            <a:endParaRPr lang="en-US" dirty="0"/>
          </a:p>
          <a:p>
            <a:r>
              <a:rPr lang="en-US" dirty="0"/>
              <a:t>Can expand into mobile apps and AR fitness tracking</a:t>
            </a:r>
          </a:p>
          <a:p>
            <a:r>
              <a:rPr lang="en-US" dirty="0"/>
              <a:t>Minimal cost and high accessibility make it globally scalable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899" y="624110"/>
            <a:ext cx="6975502" cy="782068"/>
          </a:xfrm>
        </p:spPr>
        <p:txBody>
          <a:bodyPr>
            <a:normAutofit fontScale="90000"/>
          </a:bodyPr>
          <a:lstStyle/>
          <a:p>
            <a:r>
              <a:rPr b="1" dirty="0"/>
              <a:t>Prototype / Demo</a:t>
            </a:r>
            <a:br>
              <a:rPr lang="en-US" b="1" dirty="0"/>
            </a:br>
            <a:br>
              <a:rPr lang="en-US" b="1" dirty="0"/>
            </a:br>
            <a:r>
              <a:rPr lang="en-US" sz="2700" b="1" dirty="0"/>
              <a:t>home page</a:t>
            </a:r>
            <a:br>
              <a:rPr lang="en-US" b="1" dirty="0"/>
            </a:br>
            <a:endParaRPr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B3DC4-6582-B21D-2B66-E48515D83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898" y="2132850"/>
            <a:ext cx="7138670" cy="416805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DF73-26B9-1FED-E410-E7A56FDA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9FF5E2-C062-71FB-343B-3B9A7D358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950" y="624110"/>
            <a:ext cx="7070272" cy="4541264"/>
          </a:xfrm>
        </p:spPr>
      </p:pic>
    </p:spTree>
    <p:extLst>
      <p:ext uri="{BB962C8B-B14F-4D97-AF65-F5344CB8AC3E}">
        <p14:creationId xmlns:p14="http://schemas.microsoft.com/office/powerpoint/2010/main" val="111798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54B3-9BCB-5C17-F040-C25F009A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counter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84F0B-1A23-121F-3BF3-39B11B9DF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690" y="2067006"/>
            <a:ext cx="6591300" cy="3396342"/>
          </a:xfrm>
        </p:spPr>
      </p:pic>
    </p:spTree>
    <p:extLst>
      <p:ext uri="{BB962C8B-B14F-4D97-AF65-F5344CB8AC3E}">
        <p14:creationId xmlns:p14="http://schemas.microsoft.com/office/powerpoint/2010/main" val="168448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101</TotalTime>
  <Words>751</Words>
  <Application>Microsoft Office PowerPoint</Application>
  <PresentationFormat>On-screen Show (4:3)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Wisp</vt:lpstr>
      <vt:lpstr>Project Title:   FitSense</vt:lpstr>
      <vt:lpstr>Problem Statement</vt:lpstr>
      <vt:lpstr>Solution Overview</vt:lpstr>
      <vt:lpstr>Desirability</vt:lpstr>
      <vt:lpstr>Feasibility </vt:lpstr>
      <vt:lpstr>Viability</vt:lpstr>
      <vt:lpstr>Prototype / Demo  home page </vt:lpstr>
      <vt:lpstr>PowerPoint Presentation</vt:lpstr>
      <vt:lpstr>Repetition counter </vt:lpstr>
      <vt:lpstr>PowerPoint Presentation</vt:lpstr>
      <vt:lpstr>Diet and workout plan recommender</vt:lpstr>
      <vt:lpstr>PowerPoint Presentation</vt:lpstr>
      <vt:lpstr>Posture detector</vt:lpstr>
      <vt:lpstr>PowerPoint Presentation</vt:lpstr>
      <vt:lpstr>ChatBot </vt:lpstr>
      <vt:lpstr>PowerPoint Presentation</vt:lpstr>
      <vt:lpstr>Roadmap</vt:lpstr>
      <vt:lpstr>Team &amp; Roles</vt:lpstr>
      <vt:lpstr>Why this team?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VISHAL N</cp:lastModifiedBy>
  <cp:revision>1</cp:revision>
  <dcterms:created xsi:type="dcterms:W3CDTF">2013-01-27T09:14:16Z</dcterms:created>
  <dcterms:modified xsi:type="dcterms:W3CDTF">2025-10-21T11:50:36Z</dcterms:modified>
  <cp:category/>
</cp:coreProperties>
</file>